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5851525" cy="58515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9" d="100"/>
          <a:sy n="129" d="100"/>
        </p:scale>
        <p:origin x="238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8865" y="957646"/>
            <a:ext cx="4973796" cy="2037198"/>
          </a:xfrm>
        </p:spPr>
        <p:txBody>
          <a:bodyPr anchor="b"/>
          <a:lstStyle>
            <a:lvl1pPr algn="ctr">
              <a:defRPr sz="383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441" y="3073405"/>
            <a:ext cx="4388644" cy="1412764"/>
          </a:xfrm>
        </p:spPr>
        <p:txBody>
          <a:bodyPr/>
          <a:lstStyle>
            <a:lvl1pPr marL="0" indent="0" algn="ctr">
              <a:buNone/>
              <a:defRPr sz="1536"/>
            </a:lvl1pPr>
            <a:lvl2pPr marL="292562" indent="0" algn="ctr">
              <a:buNone/>
              <a:defRPr sz="1280"/>
            </a:lvl2pPr>
            <a:lvl3pPr marL="585125" indent="0" algn="ctr">
              <a:buNone/>
              <a:defRPr sz="1152"/>
            </a:lvl3pPr>
            <a:lvl4pPr marL="877687" indent="0" algn="ctr">
              <a:buNone/>
              <a:defRPr sz="1024"/>
            </a:lvl4pPr>
            <a:lvl5pPr marL="1170249" indent="0" algn="ctr">
              <a:buNone/>
              <a:defRPr sz="1024"/>
            </a:lvl5pPr>
            <a:lvl6pPr marL="1462811" indent="0" algn="ctr">
              <a:buNone/>
              <a:defRPr sz="1024"/>
            </a:lvl6pPr>
            <a:lvl7pPr marL="1755374" indent="0" algn="ctr">
              <a:buNone/>
              <a:defRPr sz="1024"/>
            </a:lvl7pPr>
            <a:lvl8pPr marL="2047936" indent="0" algn="ctr">
              <a:buNone/>
              <a:defRPr sz="1024"/>
            </a:lvl8pPr>
            <a:lvl9pPr marL="2340498" indent="0" algn="ctr">
              <a:buNone/>
              <a:defRPr sz="102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525FC-4356-437A-BA98-402CD5314278}" type="datetimeFigureOut">
              <a:rPr lang="en-US" smtClean="0"/>
              <a:t>4/19/2020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C490-DF17-4965-A1C9-9DCDF4B20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1316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525FC-4356-437A-BA98-402CD5314278}" type="datetimeFigureOut">
              <a:rPr lang="en-US" smtClean="0"/>
              <a:t>4/19/2020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C490-DF17-4965-A1C9-9DCDF4B20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113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7498" y="311540"/>
            <a:ext cx="1261735" cy="495889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293" y="311540"/>
            <a:ext cx="3712061" cy="495889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525FC-4356-437A-BA98-402CD5314278}" type="datetimeFigureOut">
              <a:rPr lang="en-US" smtClean="0"/>
              <a:t>4/19/2020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C490-DF17-4965-A1C9-9DCDF4B20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598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525FC-4356-437A-BA98-402CD5314278}" type="datetimeFigureOut">
              <a:rPr lang="en-US" smtClean="0"/>
              <a:t>4/19/2020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C490-DF17-4965-A1C9-9DCDF4B20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028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45" y="1458820"/>
            <a:ext cx="5046940" cy="2434071"/>
          </a:xfrm>
        </p:spPr>
        <p:txBody>
          <a:bodyPr anchor="b"/>
          <a:lstStyle>
            <a:lvl1pPr>
              <a:defRPr sz="383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245" y="3915918"/>
            <a:ext cx="5046940" cy="1280021"/>
          </a:xfrm>
        </p:spPr>
        <p:txBody>
          <a:bodyPr/>
          <a:lstStyle>
            <a:lvl1pPr marL="0" indent="0">
              <a:buNone/>
              <a:defRPr sz="1536">
                <a:solidFill>
                  <a:schemeClr val="tx1"/>
                </a:solidFill>
              </a:defRPr>
            </a:lvl1pPr>
            <a:lvl2pPr marL="292562" indent="0">
              <a:buNone/>
              <a:defRPr sz="1280">
                <a:solidFill>
                  <a:schemeClr val="tx1">
                    <a:tint val="75000"/>
                  </a:schemeClr>
                </a:solidFill>
              </a:defRPr>
            </a:lvl2pPr>
            <a:lvl3pPr marL="585125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3pPr>
            <a:lvl4pPr marL="877687" indent="0">
              <a:buNone/>
              <a:defRPr sz="1024">
                <a:solidFill>
                  <a:schemeClr val="tx1">
                    <a:tint val="75000"/>
                  </a:schemeClr>
                </a:solidFill>
              </a:defRPr>
            </a:lvl4pPr>
            <a:lvl5pPr marL="1170249" indent="0">
              <a:buNone/>
              <a:defRPr sz="1024">
                <a:solidFill>
                  <a:schemeClr val="tx1">
                    <a:tint val="75000"/>
                  </a:schemeClr>
                </a:solidFill>
              </a:defRPr>
            </a:lvl5pPr>
            <a:lvl6pPr marL="1462811" indent="0">
              <a:buNone/>
              <a:defRPr sz="1024">
                <a:solidFill>
                  <a:schemeClr val="tx1">
                    <a:tint val="75000"/>
                  </a:schemeClr>
                </a:solidFill>
              </a:defRPr>
            </a:lvl6pPr>
            <a:lvl7pPr marL="1755374" indent="0">
              <a:buNone/>
              <a:defRPr sz="1024">
                <a:solidFill>
                  <a:schemeClr val="tx1">
                    <a:tint val="75000"/>
                  </a:schemeClr>
                </a:solidFill>
              </a:defRPr>
            </a:lvl7pPr>
            <a:lvl8pPr marL="2047936" indent="0">
              <a:buNone/>
              <a:defRPr sz="1024">
                <a:solidFill>
                  <a:schemeClr val="tx1">
                    <a:tint val="75000"/>
                  </a:schemeClr>
                </a:solidFill>
              </a:defRPr>
            </a:lvl8pPr>
            <a:lvl9pPr marL="2340498" indent="0">
              <a:buNone/>
              <a:defRPr sz="102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525FC-4356-437A-BA98-402CD5314278}" type="datetimeFigureOut">
              <a:rPr lang="en-US" smtClean="0"/>
              <a:t>4/19/2020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C490-DF17-4965-A1C9-9DCDF4B20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523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292" y="1557698"/>
            <a:ext cx="2486898" cy="37127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2335" y="1557698"/>
            <a:ext cx="2486898" cy="37127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525FC-4356-437A-BA98-402CD5314278}" type="datetimeFigureOut">
              <a:rPr lang="en-US" smtClean="0"/>
              <a:t>4/19/2020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C490-DF17-4965-A1C9-9DCDF4B20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3603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311541"/>
            <a:ext cx="5046940" cy="113102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055" y="1434437"/>
            <a:ext cx="2475469" cy="702995"/>
          </a:xfrm>
        </p:spPr>
        <p:txBody>
          <a:bodyPr anchor="b"/>
          <a:lstStyle>
            <a:lvl1pPr marL="0" indent="0">
              <a:buNone/>
              <a:defRPr sz="1536" b="1"/>
            </a:lvl1pPr>
            <a:lvl2pPr marL="292562" indent="0">
              <a:buNone/>
              <a:defRPr sz="1280" b="1"/>
            </a:lvl2pPr>
            <a:lvl3pPr marL="585125" indent="0">
              <a:buNone/>
              <a:defRPr sz="1152" b="1"/>
            </a:lvl3pPr>
            <a:lvl4pPr marL="877687" indent="0">
              <a:buNone/>
              <a:defRPr sz="1024" b="1"/>
            </a:lvl4pPr>
            <a:lvl5pPr marL="1170249" indent="0">
              <a:buNone/>
              <a:defRPr sz="1024" b="1"/>
            </a:lvl5pPr>
            <a:lvl6pPr marL="1462811" indent="0">
              <a:buNone/>
              <a:defRPr sz="1024" b="1"/>
            </a:lvl6pPr>
            <a:lvl7pPr marL="1755374" indent="0">
              <a:buNone/>
              <a:defRPr sz="1024" b="1"/>
            </a:lvl7pPr>
            <a:lvl8pPr marL="2047936" indent="0">
              <a:buNone/>
              <a:defRPr sz="1024" b="1"/>
            </a:lvl8pPr>
            <a:lvl9pPr marL="2340498" indent="0">
              <a:buNone/>
              <a:defRPr sz="102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055" y="2137432"/>
            <a:ext cx="2475469" cy="31438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2335" y="1434437"/>
            <a:ext cx="2487660" cy="702995"/>
          </a:xfrm>
        </p:spPr>
        <p:txBody>
          <a:bodyPr anchor="b"/>
          <a:lstStyle>
            <a:lvl1pPr marL="0" indent="0">
              <a:buNone/>
              <a:defRPr sz="1536" b="1"/>
            </a:lvl1pPr>
            <a:lvl2pPr marL="292562" indent="0">
              <a:buNone/>
              <a:defRPr sz="1280" b="1"/>
            </a:lvl2pPr>
            <a:lvl3pPr marL="585125" indent="0">
              <a:buNone/>
              <a:defRPr sz="1152" b="1"/>
            </a:lvl3pPr>
            <a:lvl4pPr marL="877687" indent="0">
              <a:buNone/>
              <a:defRPr sz="1024" b="1"/>
            </a:lvl4pPr>
            <a:lvl5pPr marL="1170249" indent="0">
              <a:buNone/>
              <a:defRPr sz="1024" b="1"/>
            </a:lvl5pPr>
            <a:lvl6pPr marL="1462811" indent="0">
              <a:buNone/>
              <a:defRPr sz="1024" b="1"/>
            </a:lvl6pPr>
            <a:lvl7pPr marL="1755374" indent="0">
              <a:buNone/>
              <a:defRPr sz="1024" b="1"/>
            </a:lvl7pPr>
            <a:lvl8pPr marL="2047936" indent="0">
              <a:buNone/>
              <a:defRPr sz="1024" b="1"/>
            </a:lvl8pPr>
            <a:lvl9pPr marL="2340498" indent="0">
              <a:buNone/>
              <a:defRPr sz="102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2335" y="2137432"/>
            <a:ext cx="2487660" cy="31438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525FC-4356-437A-BA98-402CD5314278}" type="datetimeFigureOut">
              <a:rPr lang="en-US" smtClean="0"/>
              <a:t>4/19/2020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C490-DF17-4965-A1C9-9DCDF4B20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295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525FC-4356-437A-BA98-402CD5314278}" type="datetimeFigureOut">
              <a:rPr lang="en-US" smtClean="0"/>
              <a:t>4/19/2020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C490-DF17-4965-A1C9-9DCDF4B20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1276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525FC-4356-437A-BA98-402CD5314278}" type="datetimeFigureOut">
              <a:rPr lang="en-US" smtClean="0"/>
              <a:t>4/19/2020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C490-DF17-4965-A1C9-9DCDF4B20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349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390102"/>
            <a:ext cx="1887269" cy="1365356"/>
          </a:xfrm>
        </p:spPr>
        <p:txBody>
          <a:bodyPr anchor="b"/>
          <a:lstStyle>
            <a:lvl1pPr>
              <a:defRPr sz="204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7660" y="842513"/>
            <a:ext cx="2962335" cy="4158375"/>
          </a:xfrm>
        </p:spPr>
        <p:txBody>
          <a:bodyPr/>
          <a:lstStyle>
            <a:lvl1pPr>
              <a:defRPr sz="2048"/>
            </a:lvl1pPr>
            <a:lvl2pPr>
              <a:defRPr sz="1792"/>
            </a:lvl2pPr>
            <a:lvl3pPr>
              <a:defRPr sz="1536"/>
            </a:lvl3pPr>
            <a:lvl4pPr>
              <a:defRPr sz="1280"/>
            </a:lvl4pPr>
            <a:lvl5pPr>
              <a:defRPr sz="1280"/>
            </a:lvl5pPr>
            <a:lvl6pPr>
              <a:defRPr sz="1280"/>
            </a:lvl6pPr>
            <a:lvl7pPr>
              <a:defRPr sz="1280"/>
            </a:lvl7pPr>
            <a:lvl8pPr>
              <a:defRPr sz="1280"/>
            </a:lvl8pPr>
            <a:lvl9pPr>
              <a:defRPr sz="128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1755458"/>
            <a:ext cx="1887269" cy="3252202"/>
          </a:xfrm>
        </p:spPr>
        <p:txBody>
          <a:bodyPr/>
          <a:lstStyle>
            <a:lvl1pPr marL="0" indent="0">
              <a:buNone/>
              <a:defRPr sz="1024"/>
            </a:lvl1pPr>
            <a:lvl2pPr marL="292562" indent="0">
              <a:buNone/>
              <a:defRPr sz="896"/>
            </a:lvl2pPr>
            <a:lvl3pPr marL="585125" indent="0">
              <a:buNone/>
              <a:defRPr sz="768"/>
            </a:lvl3pPr>
            <a:lvl4pPr marL="877687" indent="0">
              <a:buNone/>
              <a:defRPr sz="640"/>
            </a:lvl4pPr>
            <a:lvl5pPr marL="1170249" indent="0">
              <a:buNone/>
              <a:defRPr sz="640"/>
            </a:lvl5pPr>
            <a:lvl6pPr marL="1462811" indent="0">
              <a:buNone/>
              <a:defRPr sz="640"/>
            </a:lvl6pPr>
            <a:lvl7pPr marL="1755374" indent="0">
              <a:buNone/>
              <a:defRPr sz="640"/>
            </a:lvl7pPr>
            <a:lvl8pPr marL="2047936" indent="0">
              <a:buNone/>
              <a:defRPr sz="640"/>
            </a:lvl8pPr>
            <a:lvl9pPr marL="2340498" indent="0">
              <a:buNone/>
              <a:defRPr sz="64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525FC-4356-437A-BA98-402CD5314278}" type="datetimeFigureOut">
              <a:rPr lang="en-US" smtClean="0"/>
              <a:t>4/19/2020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C490-DF17-4965-A1C9-9DCDF4B20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24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390102"/>
            <a:ext cx="1887269" cy="1365356"/>
          </a:xfrm>
        </p:spPr>
        <p:txBody>
          <a:bodyPr anchor="b"/>
          <a:lstStyle>
            <a:lvl1pPr>
              <a:defRPr sz="204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7660" y="842513"/>
            <a:ext cx="2962335" cy="4158375"/>
          </a:xfrm>
        </p:spPr>
        <p:txBody>
          <a:bodyPr anchor="t"/>
          <a:lstStyle>
            <a:lvl1pPr marL="0" indent="0">
              <a:buNone/>
              <a:defRPr sz="2048"/>
            </a:lvl1pPr>
            <a:lvl2pPr marL="292562" indent="0">
              <a:buNone/>
              <a:defRPr sz="1792"/>
            </a:lvl2pPr>
            <a:lvl3pPr marL="585125" indent="0">
              <a:buNone/>
              <a:defRPr sz="1536"/>
            </a:lvl3pPr>
            <a:lvl4pPr marL="877687" indent="0">
              <a:buNone/>
              <a:defRPr sz="1280"/>
            </a:lvl4pPr>
            <a:lvl5pPr marL="1170249" indent="0">
              <a:buNone/>
              <a:defRPr sz="1280"/>
            </a:lvl5pPr>
            <a:lvl6pPr marL="1462811" indent="0">
              <a:buNone/>
              <a:defRPr sz="1280"/>
            </a:lvl6pPr>
            <a:lvl7pPr marL="1755374" indent="0">
              <a:buNone/>
              <a:defRPr sz="1280"/>
            </a:lvl7pPr>
            <a:lvl8pPr marL="2047936" indent="0">
              <a:buNone/>
              <a:defRPr sz="1280"/>
            </a:lvl8pPr>
            <a:lvl9pPr marL="2340498" indent="0">
              <a:buNone/>
              <a:defRPr sz="128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1755458"/>
            <a:ext cx="1887269" cy="3252202"/>
          </a:xfrm>
        </p:spPr>
        <p:txBody>
          <a:bodyPr/>
          <a:lstStyle>
            <a:lvl1pPr marL="0" indent="0">
              <a:buNone/>
              <a:defRPr sz="1024"/>
            </a:lvl1pPr>
            <a:lvl2pPr marL="292562" indent="0">
              <a:buNone/>
              <a:defRPr sz="896"/>
            </a:lvl2pPr>
            <a:lvl3pPr marL="585125" indent="0">
              <a:buNone/>
              <a:defRPr sz="768"/>
            </a:lvl3pPr>
            <a:lvl4pPr marL="877687" indent="0">
              <a:buNone/>
              <a:defRPr sz="640"/>
            </a:lvl4pPr>
            <a:lvl5pPr marL="1170249" indent="0">
              <a:buNone/>
              <a:defRPr sz="640"/>
            </a:lvl5pPr>
            <a:lvl6pPr marL="1462811" indent="0">
              <a:buNone/>
              <a:defRPr sz="640"/>
            </a:lvl6pPr>
            <a:lvl7pPr marL="1755374" indent="0">
              <a:buNone/>
              <a:defRPr sz="640"/>
            </a:lvl7pPr>
            <a:lvl8pPr marL="2047936" indent="0">
              <a:buNone/>
              <a:defRPr sz="640"/>
            </a:lvl8pPr>
            <a:lvl9pPr marL="2340498" indent="0">
              <a:buNone/>
              <a:defRPr sz="64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525FC-4356-437A-BA98-402CD5314278}" type="datetimeFigureOut">
              <a:rPr lang="en-US" smtClean="0"/>
              <a:t>4/19/2020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BC490-DF17-4965-A1C9-9DCDF4B20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93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293" y="311541"/>
            <a:ext cx="5046940" cy="11310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293" y="1557698"/>
            <a:ext cx="5046940" cy="37127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292" y="5423498"/>
            <a:ext cx="1316593" cy="3115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6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C525FC-4356-437A-BA98-402CD5314278}" type="datetimeFigureOut">
              <a:rPr lang="en-US" smtClean="0"/>
              <a:t>4/19/2020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318" y="5423498"/>
            <a:ext cx="1974890" cy="3115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6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2640" y="5423498"/>
            <a:ext cx="1316593" cy="3115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6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BC490-DF17-4965-A1C9-9DCDF4B20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169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585125" rtl="0" eaLnBrk="1" latinLnBrk="0" hangingPunct="1">
        <a:lnSpc>
          <a:spcPct val="90000"/>
        </a:lnSpc>
        <a:spcBef>
          <a:spcPct val="0"/>
        </a:spcBef>
        <a:buNone/>
        <a:defRPr sz="28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6281" indent="-146281" algn="l" defTabSz="585125" rtl="0" eaLnBrk="1" latinLnBrk="0" hangingPunct="1">
        <a:lnSpc>
          <a:spcPct val="90000"/>
        </a:lnSpc>
        <a:spcBef>
          <a:spcPts val="640"/>
        </a:spcBef>
        <a:buFont typeface="Arial" panose="020B0604020202020204" pitchFamily="34" charset="0"/>
        <a:buChar char="•"/>
        <a:defRPr sz="1792" kern="1200">
          <a:solidFill>
            <a:schemeClr val="tx1"/>
          </a:solidFill>
          <a:latin typeface="+mn-lt"/>
          <a:ea typeface="+mn-ea"/>
          <a:cs typeface="+mn-cs"/>
        </a:defRPr>
      </a:lvl1pPr>
      <a:lvl2pPr marL="438843" indent="-146281" algn="l" defTabSz="585125" rtl="0" eaLnBrk="1" latinLnBrk="0" hangingPunct="1">
        <a:lnSpc>
          <a:spcPct val="90000"/>
        </a:lnSpc>
        <a:spcBef>
          <a:spcPts val="320"/>
        </a:spcBef>
        <a:buFont typeface="Arial" panose="020B0604020202020204" pitchFamily="34" charset="0"/>
        <a:buChar char="•"/>
        <a:defRPr sz="1536" kern="1200">
          <a:solidFill>
            <a:schemeClr val="tx1"/>
          </a:solidFill>
          <a:latin typeface="+mn-lt"/>
          <a:ea typeface="+mn-ea"/>
          <a:cs typeface="+mn-cs"/>
        </a:defRPr>
      </a:lvl2pPr>
      <a:lvl3pPr marL="731406" indent="-146281" algn="l" defTabSz="585125" rtl="0" eaLnBrk="1" latinLnBrk="0" hangingPunct="1">
        <a:lnSpc>
          <a:spcPct val="90000"/>
        </a:lnSpc>
        <a:spcBef>
          <a:spcPts val="320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68" indent="-146281" algn="l" defTabSz="585125" rtl="0" eaLnBrk="1" latinLnBrk="0" hangingPunct="1">
        <a:lnSpc>
          <a:spcPct val="90000"/>
        </a:lnSpc>
        <a:spcBef>
          <a:spcPts val="32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4pPr>
      <a:lvl5pPr marL="1316530" indent="-146281" algn="l" defTabSz="585125" rtl="0" eaLnBrk="1" latinLnBrk="0" hangingPunct="1">
        <a:lnSpc>
          <a:spcPct val="90000"/>
        </a:lnSpc>
        <a:spcBef>
          <a:spcPts val="32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5pPr>
      <a:lvl6pPr marL="1609093" indent="-146281" algn="l" defTabSz="585125" rtl="0" eaLnBrk="1" latinLnBrk="0" hangingPunct="1">
        <a:lnSpc>
          <a:spcPct val="90000"/>
        </a:lnSpc>
        <a:spcBef>
          <a:spcPts val="32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6pPr>
      <a:lvl7pPr marL="1901655" indent="-146281" algn="l" defTabSz="585125" rtl="0" eaLnBrk="1" latinLnBrk="0" hangingPunct="1">
        <a:lnSpc>
          <a:spcPct val="90000"/>
        </a:lnSpc>
        <a:spcBef>
          <a:spcPts val="32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7pPr>
      <a:lvl8pPr marL="2194217" indent="-146281" algn="l" defTabSz="585125" rtl="0" eaLnBrk="1" latinLnBrk="0" hangingPunct="1">
        <a:lnSpc>
          <a:spcPct val="90000"/>
        </a:lnSpc>
        <a:spcBef>
          <a:spcPts val="32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8pPr>
      <a:lvl9pPr marL="2486779" indent="-146281" algn="l" defTabSz="585125" rtl="0" eaLnBrk="1" latinLnBrk="0" hangingPunct="1">
        <a:lnSpc>
          <a:spcPct val="90000"/>
        </a:lnSpc>
        <a:spcBef>
          <a:spcPts val="32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85125" rtl="0" eaLnBrk="1" latinLnBrk="0" hangingPunct="1">
        <a:defRPr sz="1152" kern="1200">
          <a:solidFill>
            <a:schemeClr val="tx1"/>
          </a:solidFill>
          <a:latin typeface="+mn-lt"/>
          <a:ea typeface="+mn-ea"/>
          <a:cs typeface="+mn-cs"/>
        </a:defRPr>
      </a:lvl1pPr>
      <a:lvl2pPr marL="292562" algn="l" defTabSz="585125" rtl="0" eaLnBrk="1" latinLnBrk="0" hangingPunct="1">
        <a:defRPr sz="1152" kern="1200">
          <a:solidFill>
            <a:schemeClr val="tx1"/>
          </a:solidFill>
          <a:latin typeface="+mn-lt"/>
          <a:ea typeface="+mn-ea"/>
          <a:cs typeface="+mn-cs"/>
        </a:defRPr>
      </a:lvl2pPr>
      <a:lvl3pPr marL="585125" algn="l" defTabSz="585125" rtl="0" eaLnBrk="1" latinLnBrk="0" hangingPunct="1">
        <a:defRPr sz="1152" kern="1200">
          <a:solidFill>
            <a:schemeClr val="tx1"/>
          </a:solidFill>
          <a:latin typeface="+mn-lt"/>
          <a:ea typeface="+mn-ea"/>
          <a:cs typeface="+mn-cs"/>
        </a:defRPr>
      </a:lvl3pPr>
      <a:lvl4pPr marL="877687" algn="l" defTabSz="585125" rtl="0" eaLnBrk="1" latinLnBrk="0" hangingPunct="1">
        <a:defRPr sz="1152" kern="1200">
          <a:solidFill>
            <a:schemeClr val="tx1"/>
          </a:solidFill>
          <a:latin typeface="+mn-lt"/>
          <a:ea typeface="+mn-ea"/>
          <a:cs typeface="+mn-cs"/>
        </a:defRPr>
      </a:lvl4pPr>
      <a:lvl5pPr marL="1170249" algn="l" defTabSz="585125" rtl="0" eaLnBrk="1" latinLnBrk="0" hangingPunct="1">
        <a:defRPr sz="1152" kern="1200">
          <a:solidFill>
            <a:schemeClr val="tx1"/>
          </a:solidFill>
          <a:latin typeface="+mn-lt"/>
          <a:ea typeface="+mn-ea"/>
          <a:cs typeface="+mn-cs"/>
        </a:defRPr>
      </a:lvl5pPr>
      <a:lvl6pPr marL="1462811" algn="l" defTabSz="585125" rtl="0" eaLnBrk="1" latinLnBrk="0" hangingPunct="1">
        <a:defRPr sz="1152" kern="1200">
          <a:solidFill>
            <a:schemeClr val="tx1"/>
          </a:solidFill>
          <a:latin typeface="+mn-lt"/>
          <a:ea typeface="+mn-ea"/>
          <a:cs typeface="+mn-cs"/>
        </a:defRPr>
      </a:lvl6pPr>
      <a:lvl7pPr marL="1755374" algn="l" defTabSz="585125" rtl="0" eaLnBrk="1" latinLnBrk="0" hangingPunct="1">
        <a:defRPr sz="1152" kern="1200">
          <a:solidFill>
            <a:schemeClr val="tx1"/>
          </a:solidFill>
          <a:latin typeface="+mn-lt"/>
          <a:ea typeface="+mn-ea"/>
          <a:cs typeface="+mn-cs"/>
        </a:defRPr>
      </a:lvl7pPr>
      <a:lvl8pPr marL="2047936" algn="l" defTabSz="585125" rtl="0" eaLnBrk="1" latinLnBrk="0" hangingPunct="1">
        <a:defRPr sz="1152" kern="1200">
          <a:solidFill>
            <a:schemeClr val="tx1"/>
          </a:solidFill>
          <a:latin typeface="+mn-lt"/>
          <a:ea typeface="+mn-ea"/>
          <a:cs typeface="+mn-cs"/>
        </a:defRPr>
      </a:lvl8pPr>
      <a:lvl9pPr marL="2340498" algn="l" defTabSz="585125" rtl="0" eaLnBrk="1" latinLnBrk="0" hangingPunct="1">
        <a:defRPr sz="115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png"/><Relationship Id="rId5" Type="http://schemas.openxmlformats.org/officeDocument/2006/relationships/hyperlink" Target="https://en.wikipedia.org/wiki/Community_Church_movement" TargetMode="External"/><Relationship Id="rId4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png"/><Relationship Id="rId5" Type="http://schemas.openxmlformats.org/officeDocument/2006/relationships/hyperlink" Target="https://en.wikipedia.org/wiki/St._John%27s_Lutheran_Church_(Walhalla,_South_Carolina)" TargetMode="Externa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EA65E82-0961-4086-8D9D-FAB96AF1106C}"/>
              </a:ext>
            </a:extLst>
          </p:cNvPr>
          <p:cNvSpPr/>
          <p:nvPr/>
        </p:nvSpPr>
        <p:spPr>
          <a:xfrm>
            <a:off x="895498" y="71477"/>
            <a:ext cx="40605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Church Name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D4FA19B-52D1-48BF-AA4C-9F2A4C420725}"/>
              </a:ext>
            </a:extLst>
          </p:cNvPr>
          <p:cNvGrpSpPr/>
          <p:nvPr/>
        </p:nvGrpSpPr>
        <p:grpSpPr>
          <a:xfrm>
            <a:off x="185043" y="4835911"/>
            <a:ext cx="5481437" cy="923330"/>
            <a:chOff x="185043" y="4835911"/>
            <a:chExt cx="5481437" cy="92333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05070FE-5F7A-47D3-8FAB-6EB860A7E3B0}"/>
                </a:ext>
              </a:extLst>
            </p:cNvPr>
            <p:cNvSpPr/>
            <p:nvPr/>
          </p:nvSpPr>
          <p:spPr>
            <a:xfrm>
              <a:off x="185043" y="4835911"/>
              <a:ext cx="1026723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badi" panose="020B0604020104020204" pitchFamily="34" charset="0"/>
                </a:rPr>
                <a:t>Phone:</a:t>
              </a:r>
            </a:p>
            <a:p>
              <a:r>
                <a:rPr lang="en-US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badi" panose="020B0604020104020204" pitchFamily="34" charset="0"/>
                </a:rPr>
                <a:t>Email:</a:t>
              </a:r>
            </a:p>
            <a:p>
              <a:r>
                <a:rPr lang="en-US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badi" panose="020B0604020104020204" pitchFamily="34" charset="0"/>
                </a:rPr>
                <a:t>Website: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9760794-D820-4134-8272-0AE19774D9C9}"/>
                </a:ext>
              </a:extLst>
            </p:cNvPr>
            <p:cNvSpPr txBox="1"/>
            <p:nvPr/>
          </p:nvSpPr>
          <p:spPr>
            <a:xfrm>
              <a:off x="1211766" y="4918737"/>
              <a:ext cx="44547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/>
                <a:t>000-000-0000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CD1BFB3-B4C7-4D85-9594-99CF37F5D3F0}"/>
                </a:ext>
              </a:extLst>
            </p:cNvPr>
            <p:cNvSpPr txBox="1"/>
            <p:nvPr/>
          </p:nvSpPr>
          <p:spPr>
            <a:xfrm>
              <a:off x="1211766" y="5180347"/>
              <a:ext cx="44547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/>
                <a:t>email@yourwebsite.com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047B5D5-1470-4C3F-A003-22BB176264CA}"/>
                </a:ext>
              </a:extLst>
            </p:cNvPr>
            <p:cNvSpPr txBox="1"/>
            <p:nvPr/>
          </p:nvSpPr>
          <p:spPr>
            <a:xfrm>
              <a:off x="1211766" y="5427008"/>
              <a:ext cx="44547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/>
                <a:t>www. yourwebsite.com</a:t>
              </a:r>
            </a:p>
          </p:txBody>
        </p:sp>
      </p:grp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5F3F48-1C58-4E86-ADBC-7807237898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785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A small clock tower in front of a house&#10;&#10;Description automatically generated">
            <a:extLst>
              <a:ext uri="{FF2B5EF4-FFF2-40B4-BE49-F238E27FC236}">
                <a16:creationId xmlns:a16="http://schemas.microsoft.com/office/drawing/2014/main" id="{40B7FC80-F2BB-4F42-B923-710FA37768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>
            <a:alphaModFix amt="20000"/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l="19970" t="1437" r="17156" b="4252"/>
          <a:stretch/>
        </p:blipFill>
        <p:spPr>
          <a:xfrm>
            <a:off x="0" y="0"/>
            <a:ext cx="5851525" cy="5851526"/>
          </a:xfr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EA65E82-0961-4086-8D9D-FAB96AF1106C}"/>
              </a:ext>
            </a:extLst>
          </p:cNvPr>
          <p:cNvSpPr/>
          <p:nvPr/>
        </p:nvSpPr>
        <p:spPr>
          <a:xfrm>
            <a:off x="164979" y="71477"/>
            <a:ext cx="55215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www.website.com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D4FA19B-52D1-48BF-AA4C-9F2A4C420725}"/>
              </a:ext>
            </a:extLst>
          </p:cNvPr>
          <p:cNvGrpSpPr/>
          <p:nvPr/>
        </p:nvGrpSpPr>
        <p:grpSpPr>
          <a:xfrm>
            <a:off x="164979" y="4856718"/>
            <a:ext cx="5481437" cy="923330"/>
            <a:chOff x="185043" y="4835911"/>
            <a:chExt cx="5481437" cy="92333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05070FE-5F7A-47D3-8FAB-6EB860A7E3B0}"/>
                </a:ext>
              </a:extLst>
            </p:cNvPr>
            <p:cNvSpPr/>
            <p:nvPr/>
          </p:nvSpPr>
          <p:spPr>
            <a:xfrm>
              <a:off x="185043" y="4835911"/>
              <a:ext cx="1026723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dirty="0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badi" panose="020B0604020104020204" pitchFamily="34" charset="0"/>
                </a:rPr>
                <a:t>Phone:</a:t>
              </a:r>
            </a:p>
            <a:p>
              <a:r>
                <a:rPr lang="en-US" dirty="0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badi" panose="020B0604020104020204" pitchFamily="34" charset="0"/>
                </a:rPr>
                <a:t>Email:</a:t>
              </a:r>
            </a:p>
            <a:p>
              <a:r>
                <a:rPr lang="en-US" dirty="0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badi" panose="020B0604020104020204" pitchFamily="34" charset="0"/>
                </a:rPr>
                <a:t>Website: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9760794-D820-4134-8272-0AE19774D9C9}"/>
                </a:ext>
              </a:extLst>
            </p:cNvPr>
            <p:cNvSpPr txBox="1"/>
            <p:nvPr/>
          </p:nvSpPr>
          <p:spPr>
            <a:xfrm>
              <a:off x="1211766" y="4918737"/>
              <a:ext cx="44547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/>
                <a:t>123-456-0000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CD1BFB3-B4C7-4D85-9594-99CF37F5D3F0}"/>
                </a:ext>
              </a:extLst>
            </p:cNvPr>
            <p:cNvSpPr txBox="1"/>
            <p:nvPr/>
          </p:nvSpPr>
          <p:spPr>
            <a:xfrm>
              <a:off x="1211766" y="5180347"/>
              <a:ext cx="44547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/>
                <a:t>email@yourwebsite.com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047B5D5-1470-4C3F-A003-22BB176264CA}"/>
                </a:ext>
              </a:extLst>
            </p:cNvPr>
            <p:cNvSpPr txBox="1"/>
            <p:nvPr/>
          </p:nvSpPr>
          <p:spPr>
            <a:xfrm>
              <a:off x="1211766" y="5427008"/>
              <a:ext cx="44547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/>
                <a:t>www. yourwebsite.com</a:t>
              </a:r>
            </a:p>
          </p:txBody>
        </p:sp>
      </p:grpSp>
      <p:pic>
        <p:nvPicPr>
          <p:cNvPr id="15" name="1 Peter 1_3">
            <a:hlinkClick r:id="" action="ppaction://media"/>
            <a:extLst>
              <a:ext uri="{FF2B5EF4-FFF2-40B4-BE49-F238E27FC236}">
                <a16:creationId xmlns:a16="http://schemas.microsoft.com/office/drawing/2014/main" id="{10019F8C-9CE0-4A57-9CA4-DE57C42A578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04813" y="1508125"/>
            <a:ext cx="5041900" cy="283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00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05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mall clock tower in front of a house&#10;&#10;Description automatically generated">
            <a:extLst>
              <a:ext uri="{FF2B5EF4-FFF2-40B4-BE49-F238E27FC236}">
                <a16:creationId xmlns:a16="http://schemas.microsoft.com/office/drawing/2014/main" id="{29A14800-1F73-46DC-B5C7-F5ED03E760C6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20000"/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1" y="-975256"/>
            <a:ext cx="5851524" cy="780203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EA65E82-0961-4086-8D9D-FAB96AF1106C}"/>
              </a:ext>
            </a:extLst>
          </p:cNvPr>
          <p:cNvSpPr/>
          <p:nvPr/>
        </p:nvSpPr>
        <p:spPr>
          <a:xfrm>
            <a:off x="164979" y="71477"/>
            <a:ext cx="55215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www.website.com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D4FA19B-52D1-48BF-AA4C-9F2A4C420725}"/>
              </a:ext>
            </a:extLst>
          </p:cNvPr>
          <p:cNvGrpSpPr/>
          <p:nvPr/>
        </p:nvGrpSpPr>
        <p:grpSpPr>
          <a:xfrm>
            <a:off x="164979" y="4856718"/>
            <a:ext cx="5481437" cy="923330"/>
            <a:chOff x="185043" y="4835911"/>
            <a:chExt cx="5481437" cy="92333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05070FE-5F7A-47D3-8FAB-6EB860A7E3B0}"/>
                </a:ext>
              </a:extLst>
            </p:cNvPr>
            <p:cNvSpPr/>
            <p:nvPr/>
          </p:nvSpPr>
          <p:spPr>
            <a:xfrm>
              <a:off x="185043" y="4835911"/>
              <a:ext cx="1026723" cy="92333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en-US" dirty="0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badi" panose="020B0604020104020204" pitchFamily="34" charset="0"/>
                </a:rPr>
                <a:t>Phone:</a:t>
              </a:r>
            </a:p>
            <a:p>
              <a:r>
                <a:rPr lang="en-US" dirty="0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badi" panose="020B0604020104020204" pitchFamily="34" charset="0"/>
                </a:rPr>
                <a:t>Email:</a:t>
              </a:r>
            </a:p>
            <a:p>
              <a:r>
                <a:rPr lang="en-US" dirty="0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badi" panose="020B0604020104020204" pitchFamily="34" charset="0"/>
                </a:rPr>
                <a:t>Website: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9760794-D820-4134-8272-0AE19774D9C9}"/>
                </a:ext>
              </a:extLst>
            </p:cNvPr>
            <p:cNvSpPr txBox="1"/>
            <p:nvPr/>
          </p:nvSpPr>
          <p:spPr>
            <a:xfrm>
              <a:off x="1211766" y="4918737"/>
              <a:ext cx="44547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/>
                <a:t>123-456-0000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CD1BFB3-B4C7-4D85-9594-99CF37F5D3F0}"/>
                </a:ext>
              </a:extLst>
            </p:cNvPr>
            <p:cNvSpPr txBox="1"/>
            <p:nvPr/>
          </p:nvSpPr>
          <p:spPr>
            <a:xfrm>
              <a:off x="1211766" y="5180347"/>
              <a:ext cx="44547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/>
                <a:t>email@yourwebsite.com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047B5D5-1470-4C3F-A003-22BB176264CA}"/>
                </a:ext>
              </a:extLst>
            </p:cNvPr>
            <p:cNvSpPr txBox="1"/>
            <p:nvPr/>
          </p:nvSpPr>
          <p:spPr>
            <a:xfrm>
              <a:off x="1211766" y="5427008"/>
              <a:ext cx="44547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/>
                <a:t>www. yourwebsite.com</a:t>
              </a:r>
            </a:p>
          </p:txBody>
        </p:sp>
      </p:grpSp>
      <p:pic>
        <p:nvPicPr>
          <p:cNvPr id="15" name="1 Peter 1_3">
            <a:hlinkClick r:id="" action="ppaction://media"/>
            <a:extLst>
              <a:ext uri="{FF2B5EF4-FFF2-40B4-BE49-F238E27FC236}">
                <a16:creationId xmlns:a16="http://schemas.microsoft.com/office/drawing/2014/main" id="{10019F8C-9CE0-4A57-9CA4-DE57C42A578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04813" y="1508125"/>
            <a:ext cx="5041900" cy="2835275"/>
          </a:xfrm>
          <a:prstGeom prst="rect">
            <a:avLst/>
          </a:prstGeom>
        </p:spPr>
      </p:pic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9586EA90-1BAE-441D-839A-AB5744409F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979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05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1263</TotalTime>
  <Words>63</Words>
  <Application>Microsoft Office PowerPoint</Application>
  <PresentationFormat>Custom</PresentationFormat>
  <Paragraphs>21</Paragraphs>
  <Slides>3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Abadi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James Powell</dc:creator>
  <cp:lastModifiedBy>James Powell</cp:lastModifiedBy>
  <cp:revision>6</cp:revision>
  <dcterms:created xsi:type="dcterms:W3CDTF">2020-03-30T14:27:43Z</dcterms:created>
  <dcterms:modified xsi:type="dcterms:W3CDTF">2020-04-19T13:50:42Z</dcterms:modified>
</cp:coreProperties>
</file>